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6" r:id="rId3"/>
    <p:sldId id="416" r:id="rId4"/>
    <p:sldId id="417" r:id="rId5"/>
    <p:sldId id="368" r:id="rId6"/>
    <p:sldId id="372" r:id="rId7"/>
    <p:sldId id="373" r:id="rId8"/>
    <p:sldId id="374" r:id="rId9"/>
    <p:sldId id="375" r:id="rId10"/>
    <p:sldId id="412" r:id="rId11"/>
    <p:sldId id="413" r:id="rId12"/>
    <p:sldId id="418" r:id="rId13"/>
    <p:sldId id="414" r:id="rId14"/>
    <p:sldId id="415" r:id="rId15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me Place" initials="J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5E1"/>
    <a:srgbClr val="253746"/>
    <a:srgbClr val="B5B2AA"/>
    <a:srgbClr val="D81E05"/>
    <a:srgbClr val="FFFFFF"/>
    <a:srgbClr val="303030"/>
    <a:srgbClr val="777777"/>
    <a:srgbClr val="A4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0" autoAdjust="0"/>
    <p:restoredTop sz="97982" autoAdjust="0"/>
  </p:normalViewPr>
  <p:slideViewPr>
    <p:cSldViewPr>
      <p:cViewPr varScale="1">
        <p:scale>
          <a:sx n="45" d="100"/>
          <a:sy n="45" d="100"/>
        </p:scale>
        <p:origin x="12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640" y="-96"/>
      </p:cViewPr>
      <p:guideLst>
        <p:guide orient="horz" pos="2920"/>
        <p:guide pos="2188"/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5402" cy="457513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7" y="0"/>
            <a:ext cx="3025402" cy="457513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F18E1C1A-EB5B-4CBD-B675-EC74BD80D93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927"/>
            <a:ext cx="3025402" cy="457513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7" y="8684927"/>
            <a:ext cx="3025402" cy="457513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9CF06111-76BF-4857-8317-9BEE6D2CF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5" y="0"/>
            <a:ext cx="3024770" cy="45720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87B3B8B4-B7F7-42ED-8129-0C71CE877028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5" y="4343400"/>
            <a:ext cx="5584190" cy="411480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5" y="8685213"/>
            <a:ext cx="3024770" cy="45720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E6C4BDDE-1ABA-4F09-99D8-BAE287A1A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33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778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391400" y="6324599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7174"/>
                </a:solidFill>
              </a:rPr>
              <a:t>www.DriveTo55.org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854700"/>
            <a:ext cx="1295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520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6324599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7174"/>
                </a:solidFill>
              </a:rPr>
              <a:t>www.DriveTo55.org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854700"/>
            <a:ext cx="1295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91400" y="6324599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7174"/>
                </a:solidFill>
              </a:rPr>
              <a:t>www.DriveTo55.org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854700"/>
            <a:ext cx="1295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391400" y="6324599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7174"/>
                </a:solidFill>
              </a:rPr>
              <a:t>www.DriveTo55.org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854700"/>
            <a:ext cx="12954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805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423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B474F-68B8-43F8-86BF-E98094EA853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499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3C103-95D3-4713-87ED-FF7742CF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05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5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66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4"/>
          <a:stretch/>
        </p:blipFill>
        <p:spPr bwMode="auto">
          <a:xfrm>
            <a:off x="1093469" y="2133599"/>
            <a:ext cx="6560822" cy="3964327"/>
          </a:xfrm>
          <a:prstGeom prst="rect">
            <a:avLst/>
          </a:prstGeom>
          <a:noFill/>
          <a:ln w="9525">
            <a:solidFill>
              <a:srgbClr val="2537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4880" y="1066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Click on the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Apply Now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 button on 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www.tnpromise.gov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</p:spTree>
    <p:extLst>
      <p:ext uri="{BB962C8B-B14F-4D97-AF65-F5344CB8AC3E}">
        <p14:creationId xmlns:p14="http://schemas.microsoft.com/office/powerpoint/2010/main" val="91744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Scroll down page and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Tennessee Promise Application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9567" r="10317" b="4892"/>
          <a:stretch/>
        </p:blipFill>
        <p:spPr bwMode="auto">
          <a:xfrm>
            <a:off x="540072" y="2042160"/>
            <a:ext cx="784192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62000" y="6471003"/>
            <a:ext cx="2971799" cy="310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2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I Agree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 to proceed to the application.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9568" r="16505" b="37138"/>
          <a:stretch/>
        </p:blipFill>
        <p:spPr bwMode="auto">
          <a:xfrm>
            <a:off x="152400" y="2133600"/>
            <a:ext cx="8761863" cy="38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752601" y="5334000"/>
            <a:ext cx="2971799" cy="310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8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3255"/>
            <a:ext cx="1295400" cy="498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9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" y="2438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" y="152400"/>
            <a:ext cx="905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TN Promise Application Process</a:t>
            </a:r>
          </a:p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TSAC Student Portal</a:t>
            </a:r>
          </a:p>
        </p:txBody>
      </p:sp>
      <p:pic>
        <p:nvPicPr>
          <p:cNvPr id="8194" name="Picture 2" descr="C:\Users\cb05508\AppData\Local\Microsoft\Windows\Temporary Internet Files\Content.Outlook\VD1XUUTW\4TNP App Student Section for K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945"/>
            <a:ext cx="9144000" cy="45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Answer several questions and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Continue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 to submit application.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4851"/>
          <a:stretch/>
        </p:blipFill>
        <p:spPr bwMode="auto">
          <a:xfrm>
            <a:off x="76200" y="2026920"/>
            <a:ext cx="8931905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743200" y="6059523"/>
            <a:ext cx="1790698" cy="3412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914400"/>
            <a:ext cx="8229600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Congratulations, you’ve successfully submitted your application. When you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OK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”, a PDF of the application will appear for you print/save for your records only. Please do NOT mail PDF to TSAC.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1735" r="17764" b="32836"/>
          <a:stretch/>
        </p:blipFill>
        <p:spPr bwMode="auto">
          <a:xfrm>
            <a:off x="381000" y="2590800"/>
            <a:ext cx="8352431" cy="40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2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489725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034" y="1219201"/>
            <a:ext cx="82296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Create a Log in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 to create an account.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t="8115" r="18873" b="44958"/>
          <a:stretch/>
        </p:blipFill>
        <p:spPr bwMode="auto">
          <a:xfrm>
            <a:off x="228600" y="1981200"/>
            <a:ext cx="867206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8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3255"/>
            <a:ext cx="1295400" cy="498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9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66700" y="2438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2098745"/>
            <a:ext cx="9010650" cy="46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447800" y="3581400"/>
            <a:ext cx="762000" cy="191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953000" y="47244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953000" y="51054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854" y="152400"/>
            <a:ext cx="9053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TN Promise Application Process</a:t>
            </a:r>
          </a:p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TSAC Student Portal</a:t>
            </a:r>
          </a:p>
        </p:txBody>
      </p:sp>
    </p:spTree>
    <p:extLst>
      <p:ext uri="{BB962C8B-B14F-4D97-AF65-F5344CB8AC3E}">
        <p14:creationId xmlns:p14="http://schemas.microsoft.com/office/powerpoint/2010/main" val="370310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3255"/>
            <a:ext cx="1295400" cy="498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9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" y="2438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05000"/>
            <a:ext cx="8972550" cy="48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54" y="152400"/>
            <a:ext cx="9053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TN Promise Application Process</a:t>
            </a:r>
          </a:p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TSAC Student Portal</a:t>
            </a:r>
          </a:p>
        </p:txBody>
      </p:sp>
    </p:spTree>
    <p:extLst>
      <p:ext uri="{BB962C8B-B14F-4D97-AF65-F5344CB8AC3E}">
        <p14:creationId xmlns:p14="http://schemas.microsoft.com/office/powerpoint/2010/main" val="424212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Click here to log in.”</a:t>
            </a:r>
          </a:p>
          <a:p>
            <a:pPr marL="0" indent="0" algn="ctr">
              <a:buNone/>
            </a:pPr>
            <a:endParaRPr lang="en-US" sz="2400" dirty="0">
              <a:solidFill>
                <a:srgbClr val="253746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" y="1828800"/>
            <a:ext cx="7848599" cy="431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Enter the username created and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Log In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t="8115" r="18873" b="44958"/>
          <a:stretch/>
        </p:blipFill>
        <p:spPr bwMode="auto">
          <a:xfrm>
            <a:off x="228600" y="1981200"/>
            <a:ext cx="867206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6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Answer your challenge questions and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Continue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1" y="1905000"/>
            <a:ext cx="7795833" cy="42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2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You will see the image you selected. Enter your password and 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Log In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2" y="2061210"/>
            <a:ext cx="6208713" cy="4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8" y="699911"/>
            <a:ext cx="722688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98" y="535250"/>
            <a:ext cx="7696200" cy="60198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099" y="21208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Tennessee Promise Application Portal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399" y="1222039"/>
            <a:ext cx="8229600" cy="8391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Click “</a:t>
            </a:r>
            <a:r>
              <a:rPr lang="en-US" sz="2400" dirty="0">
                <a:solidFill>
                  <a:srgbClr val="D81E05"/>
                </a:solidFill>
                <a:latin typeface="Franklin Gothic Heavy" panose="020B0903020102020204" pitchFamily="34" charset="0"/>
              </a:rPr>
              <a:t>Apply for Scholarships</a:t>
            </a:r>
            <a:r>
              <a:rPr lang="en-US" sz="2400" dirty="0">
                <a:solidFill>
                  <a:srgbClr val="253746"/>
                </a:solidFill>
                <a:latin typeface="Franklin Gothic Heavy" panose="020B0903020102020204" pitchFamily="34" charset="0"/>
              </a:rPr>
              <a:t>” to access online portal applications for Tennessee Promise and other scholarships.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8" y="2541269"/>
            <a:ext cx="6477000" cy="381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676400" y="3575403"/>
            <a:ext cx="1524000" cy="2345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1B5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8968</TotalTime>
  <Words>219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Heavy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Boyd</dc:creator>
  <cp:lastModifiedBy>SHANNON L MARSZALEK</cp:lastModifiedBy>
  <cp:revision>288</cp:revision>
  <cp:lastPrinted>2014-08-11T20:13:53Z</cp:lastPrinted>
  <dcterms:created xsi:type="dcterms:W3CDTF">2013-09-02T07:20:26Z</dcterms:created>
  <dcterms:modified xsi:type="dcterms:W3CDTF">2020-10-02T14:42:51Z</dcterms:modified>
</cp:coreProperties>
</file>